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07" r:id="rId7"/>
    <p:sldId id="318" r:id="rId8"/>
    <p:sldId id="308" r:id="rId9"/>
    <p:sldId id="268" r:id="rId10"/>
    <p:sldId id="295" r:id="rId11"/>
    <p:sldId id="272" r:id="rId12"/>
    <p:sldId id="267" r:id="rId13"/>
    <p:sldId id="296" r:id="rId14"/>
    <p:sldId id="327" r:id="rId15"/>
    <p:sldId id="328" r:id="rId16"/>
    <p:sldId id="342" r:id="rId17"/>
    <p:sldId id="343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8.png"/><Relationship Id="rId7" Type="http://schemas.openxmlformats.org/officeDocument/2006/relationships/image" Target="../media/image51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8.png"/><Relationship Id="rId13" Type="http://schemas.openxmlformats.org/officeDocument/2006/relationships/image" Target="../media/image22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534400" y="5798185"/>
            <a:ext cx="30149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8770" y="1371600"/>
            <a:ext cx="11153775" cy="553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Hierarchical Graph Signal Processing for Collaborative Filtering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5410200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https://github.com/Yaveng/HiGSP.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7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28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800" y="1981200"/>
            <a:ext cx="7591425" cy="3256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t="-174" r="51404"/>
          <a:stretch>
            <a:fillRect/>
          </a:stretch>
        </p:blipFill>
        <p:spPr>
          <a:xfrm>
            <a:off x="1295400" y="1304925"/>
            <a:ext cx="3289935" cy="41732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2133600"/>
            <a:ext cx="5172075" cy="4044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2971800"/>
            <a:ext cx="5436235" cy="732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038600"/>
            <a:ext cx="11495405" cy="23285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l="47972" t="7859" b="2076"/>
          <a:stretch>
            <a:fillRect/>
          </a:stretch>
        </p:blipFill>
        <p:spPr>
          <a:xfrm>
            <a:off x="1295400" y="838200"/>
            <a:ext cx="2954655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90" y="1884045"/>
            <a:ext cx="11487785" cy="3089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752600"/>
            <a:ext cx="6054725" cy="27412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0925" y="1524000"/>
            <a:ext cx="5942330" cy="3636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" y="1492250"/>
            <a:ext cx="11307445" cy="4327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362200"/>
            <a:ext cx="5394325" cy="25279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915" y="1305560"/>
            <a:ext cx="5984875" cy="5493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65150" y="4876800"/>
            <a:ext cx="10631805" cy="1094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urrent GSP methods recognize user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interaction patterns based on the interactions of all users, so that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the recognized interaction patterns are not fully user-matched and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easily impacted by other users with different interaction behaviors, resulting in sub-optimal recommendation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performance.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508760"/>
            <a:ext cx="6518275" cy="3274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05" y="1371600"/>
            <a:ext cx="1160399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057400"/>
            <a:ext cx="5323205" cy="2878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425" y="1905000"/>
            <a:ext cx="5900420" cy="5226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3425" y="2590800"/>
            <a:ext cx="5890895" cy="50038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14400" y="1371600"/>
            <a:ext cx="227965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LinLibertineTB"/>
                <a:cs typeface="Times New Roman" panose="02020603050405020304" charset="0"/>
              </a:rPr>
              <a:t>Preliminaries</a:t>
            </a:r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LinLibertineTB"/>
              <a:cs typeface="Times New Roman" panose="0202060305040502030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0"/>
          <a:srcRect t="7984"/>
          <a:stretch>
            <a:fillRect/>
          </a:stretch>
        </p:blipFill>
        <p:spPr>
          <a:xfrm>
            <a:off x="5813425" y="3310890"/>
            <a:ext cx="2313940" cy="3962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00" y="3349625"/>
            <a:ext cx="980440" cy="3435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0" y="4051300"/>
            <a:ext cx="1009650" cy="3505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rcRect b="5374"/>
          <a:stretch>
            <a:fillRect/>
          </a:stretch>
        </p:blipFill>
        <p:spPr>
          <a:xfrm>
            <a:off x="7467600" y="3982720"/>
            <a:ext cx="2162810" cy="450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 flipV="1">
            <a:off x="4800600" y="3895090"/>
            <a:ext cx="5542915" cy="1362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463925"/>
            <a:ext cx="5461000" cy="506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178300"/>
            <a:ext cx="5307965" cy="4914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45" y="4995545"/>
            <a:ext cx="5252720" cy="5067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5828030"/>
            <a:ext cx="5495290" cy="4724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3276600"/>
            <a:ext cx="5181600" cy="18586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5181600"/>
            <a:ext cx="4159885" cy="4775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rcRect b="62874"/>
          <a:stretch>
            <a:fillRect/>
          </a:stretch>
        </p:blipFill>
        <p:spPr>
          <a:xfrm>
            <a:off x="403225" y="1256665"/>
            <a:ext cx="11603990" cy="17633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5759450"/>
            <a:ext cx="4699635" cy="551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572000"/>
            <a:ext cx="5623560" cy="8426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638800"/>
            <a:ext cx="5205730" cy="5422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724400"/>
            <a:ext cx="5551170" cy="587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0010" y="5638800"/>
            <a:ext cx="5326380" cy="5175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rcRect t="33661" r="247" b="24485"/>
          <a:stretch>
            <a:fillRect/>
          </a:stretch>
        </p:blipFill>
        <p:spPr>
          <a:xfrm>
            <a:off x="762000" y="1752600"/>
            <a:ext cx="10728960" cy="1842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56665"/>
            <a:ext cx="11042650" cy="5189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47800"/>
            <a:ext cx="11186795" cy="4810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524000"/>
            <a:ext cx="10703560" cy="44926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3316</Words>
  <Application>WPS 演示</Application>
  <PresentationFormat>On-screen Show (4:3)</PresentationFormat>
  <Paragraphs>213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LinLibertineTB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40</cp:revision>
  <dcterms:created xsi:type="dcterms:W3CDTF">2023-09-17T03:47:00Z</dcterms:created>
  <dcterms:modified xsi:type="dcterms:W3CDTF">2024-07-28T10:34:29Z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